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64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sha M Reddy" userId="47340fb0893b6a12" providerId="LiveId" clId="{A5A91263-D45B-4C8B-84EE-367B4ADD75AE}"/>
    <pc:docChg chg="custSel modSld">
      <pc:chgData name="Usha M Reddy" userId="47340fb0893b6a12" providerId="LiveId" clId="{A5A91263-D45B-4C8B-84EE-367B4ADD75AE}" dt="2021-03-29T23:36:42.171" v="20" actId="478"/>
      <pc:docMkLst>
        <pc:docMk/>
      </pc:docMkLst>
      <pc:sldChg chg="delSp modSp mod">
        <pc:chgData name="Usha M Reddy" userId="47340fb0893b6a12" providerId="LiveId" clId="{A5A91263-D45B-4C8B-84EE-367B4ADD75AE}" dt="2021-03-29T23:36:42.171" v="20" actId="478"/>
        <pc:sldMkLst>
          <pc:docMk/>
          <pc:sldMk cId="792877142" sldId="259"/>
        </pc:sldMkLst>
        <pc:spChg chg="mod">
          <ac:chgData name="Usha M Reddy" userId="47340fb0893b6a12" providerId="LiveId" clId="{A5A91263-D45B-4C8B-84EE-367B4ADD75AE}" dt="2021-03-29T23:36:26.660" v="18" actId="6549"/>
          <ac:spMkLst>
            <pc:docMk/>
            <pc:sldMk cId="792877142" sldId="259"/>
            <ac:spMk id="6" creationId="{D90DF9B7-983D-438A-9000-EA1BF029A680}"/>
          </ac:spMkLst>
        </pc:spChg>
        <pc:graphicFrameChg chg="del mod">
          <ac:chgData name="Usha M Reddy" userId="47340fb0893b6a12" providerId="LiveId" clId="{A5A91263-D45B-4C8B-84EE-367B4ADD75AE}" dt="2021-03-29T23:36:42.171" v="20" actId="478"/>
          <ac:graphicFrameMkLst>
            <pc:docMk/>
            <pc:sldMk cId="792877142" sldId="259"/>
            <ac:graphicFrameMk id="9" creationId="{53CE4860-3041-4A74-8590-2ACEC35795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4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7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3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9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9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1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2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9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20EE2D6-91F1-4878-ADD2-E02A1498D635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6472102-4D1B-4C5A-A22F-E16306E01B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692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E70A-D897-49A6-A35C-34465BE4C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778" y="593271"/>
            <a:ext cx="7989752" cy="642258"/>
          </a:xfrm>
        </p:spPr>
        <p:txBody>
          <a:bodyPr/>
          <a:lstStyle/>
          <a:p>
            <a:r>
              <a:rPr lang="en-US" dirty="0"/>
              <a:t>President address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62E43A-CE80-4112-B6E0-CFBE99610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321" y="1450415"/>
            <a:ext cx="7989752" cy="590321"/>
          </a:xfrm>
        </p:spPr>
        <p:txBody>
          <a:bodyPr/>
          <a:lstStyle/>
          <a:p>
            <a:r>
              <a:rPr lang="en-US"/>
              <a:t>18th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7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D378-EB9F-4716-8909-AE3057E9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A917A9-B3EE-4A81-962D-7DC5E4810A2E}"/>
              </a:ext>
            </a:extLst>
          </p:cNvPr>
          <p:cNvSpPr txBox="1"/>
          <p:nvPr/>
        </p:nvSpPr>
        <p:spPr>
          <a:xfrm>
            <a:off x="1393371" y="2971800"/>
            <a:ext cx="38532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CME would be on</a:t>
            </a:r>
          </a:p>
          <a:p>
            <a:endParaRPr lang="en-US" dirty="0"/>
          </a:p>
          <a:p>
            <a:r>
              <a:rPr lang="en-US" dirty="0"/>
              <a:t>The following Themes </a:t>
            </a:r>
          </a:p>
          <a:p>
            <a:r>
              <a:rPr lang="en-US" dirty="0"/>
              <a:t>Please add your input in the evaluation </a:t>
            </a:r>
          </a:p>
        </p:txBody>
      </p:sp>
    </p:spTree>
    <p:extLst>
      <p:ext uri="{BB962C8B-B14F-4D97-AF65-F5344CB8AC3E}">
        <p14:creationId xmlns:p14="http://schemas.microsoft.com/office/powerpoint/2010/main" val="78388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25E9E-F8E8-46ED-8DB0-8CE46D8D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to comply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B09EA6-4669-4D78-9B9E-2199E039BADF}"/>
              </a:ext>
            </a:extLst>
          </p:cNvPr>
          <p:cNvSpPr txBox="1"/>
          <p:nvPr/>
        </p:nvSpPr>
        <p:spPr>
          <a:xfrm>
            <a:off x="1088571" y="2764971"/>
            <a:ext cx="60440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 sure to fill the Evaluation Form</a:t>
            </a:r>
          </a:p>
          <a:p>
            <a:r>
              <a:rPr lang="en-US" dirty="0"/>
              <a:t>Sign and submit the attendance sheet if you want a CME credit</a:t>
            </a:r>
          </a:p>
          <a:p>
            <a:r>
              <a:rPr lang="en-US" dirty="0"/>
              <a:t>Please attend the Evening Social</a:t>
            </a:r>
          </a:p>
        </p:txBody>
      </p:sp>
    </p:spTree>
    <p:extLst>
      <p:ext uri="{BB962C8B-B14F-4D97-AF65-F5344CB8AC3E}">
        <p14:creationId xmlns:p14="http://schemas.microsoft.com/office/powerpoint/2010/main" val="98292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1E34D-AD63-4FE8-96A6-298BA3D6A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Verbal disclosure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0DF9B7-983D-438A-9000-EA1BF029A680}"/>
              </a:ext>
            </a:extLst>
          </p:cNvPr>
          <p:cNvSpPr txBox="1"/>
          <p:nvPr/>
        </p:nvSpPr>
        <p:spPr>
          <a:xfrm>
            <a:off x="457200" y="2465614"/>
            <a:ext cx="82187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following CME committee members have verbally declared the following Financial Disclosures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7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5727A-05C5-43E4-89A8-93B3B5B0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cme committee, volunteers' sponsors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9ECC58-0F23-4608-AC13-1941F21D6F9F}"/>
              </a:ext>
            </a:extLst>
          </p:cNvPr>
          <p:cNvSpPr txBox="1"/>
          <p:nvPr/>
        </p:nvSpPr>
        <p:spPr>
          <a:xfrm>
            <a:off x="364671" y="2803071"/>
            <a:ext cx="78594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CME COMMITTEE MEMBERS</a:t>
            </a:r>
          </a:p>
          <a:p>
            <a:r>
              <a:rPr lang="en-US" dirty="0"/>
              <a:t>VOLUNTEERS</a:t>
            </a:r>
          </a:p>
          <a:p>
            <a:r>
              <a:rPr lang="en-US" dirty="0"/>
              <a:t>SPONSORS</a:t>
            </a:r>
          </a:p>
        </p:txBody>
      </p:sp>
    </p:spTree>
    <p:extLst>
      <p:ext uri="{BB962C8B-B14F-4D97-AF65-F5344CB8AC3E}">
        <p14:creationId xmlns:p14="http://schemas.microsoft.com/office/powerpoint/2010/main" val="39761435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16</TotalTime>
  <Words>73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Dividend</vt:lpstr>
      <vt:lpstr>President address</vt:lpstr>
      <vt:lpstr>Future cme</vt:lpstr>
      <vt:lpstr>Rules to comply</vt:lpstr>
      <vt:lpstr>Verbal disclosure </vt:lpstr>
      <vt:lpstr>Thank cme committee, volunteers' sponsors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 address</dc:title>
  <dc:creator>Usha M Reddy</dc:creator>
  <cp:lastModifiedBy>Usha M Reddy</cp:lastModifiedBy>
  <cp:revision>4</cp:revision>
  <dcterms:created xsi:type="dcterms:W3CDTF">2019-10-02T03:14:52Z</dcterms:created>
  <dcterms:modified xsi:type="dcterms:W3CDTF">2021-03-29T23:36:47Z</dcterms:modified>
</cp:coreProperties>
</file>